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06" r:id="rId76"/>
    <p:sldId id="352" r:id="rId77"/>
    <p:sldId id="287" r:id="rId78"/>
    <p:sldId id="290" r:id="rId79"/>
    <p:sldId id="348" r:id="rId80"/>
    <p:sldId id="327" r:id="rId81"/>
    <p:sldId id="328" r:id="rId82"/>
    <p:sldId id="329" r:id="rId83"/>
    <p:sldId id="299" r:id="rId84"/>
    <p:sldId id="330" r:id="rId85"/>
    <p:sldId id="291"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Montserrat" pitchFamily="2" charset="77"/>
      <p:regular r:id="rId92"/>
      <p:bold r:id="rId93"/>
      <p:italic r:id="rId94"/>
      <p:boldItalic r:id="rId95"/>
    </p:embeddedFont>
    <p:embeddedFont>
      <p:font typeface="Roboto Mono"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2"/>
    <p:restoredTop sz="73289"/>
  </p:normalViewPr>
  <p:slideViewPr>
    <p:cSldViewPr snapToGrid="0">
      <p:cViewPr>
        <p:scale>
          <a:sx n="140" d="100"/>
          <a:sy n="140" d="100"/>
        </p:scale>
        <p:origin x="832"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fontScale="92500"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Corners: Have you worked with the FASRC before?</a:t>
            </a:r>
            <a:br>
              <a:rPr lang="en-US" dirty="0"/>
            </a:br>
            <a:r>
              <a:rPr lang="en-US" dirty="0"/>
              <a:t>The command line?</a:t>
            </a:r>
          </a:p>
          <a:p>
            <a:pPr lvl="1"/>
            <a:r>
              <a:rPr lang="en-US" dirty="0"/>
              <a:t>Line: 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a:t>
            </a:r>
            <a:r>
              <a:rPr lang="en-US" dirty="0" err="1"/>
              <a:t>submittings</a:t>
            </a:r>
            <a:r>
              <a:rPr lang="en-US" dirty="0"/>
              <a:t>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t>sbatch</a:t>
            </a:r>
            <a:r>
              <a:rPr lang="en-US" dirty="0"/>
              <a:t> </a:t>
            </a:r>
            <a:r>
              <a:rPr lang="en-US" dirty="0" err="1"/>
              <a:t>myscript.sh</a:t>
            </a:r>
            <a:endParaRPr lang="en-US" dirty="0"/>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Optimization is complex</a:t>
            </a:r>
          </a:p>
          <a:p>
            <a:pPr lvl="1"/>
            <a:r>
              <a:rPr lang="en-US" dirty="0"/>
              <a:t>Trade-off between code engineering and runtime</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7534</TotalTime>
  <Words>6383</Words>
  <Application>Microsoft Macintosh PowerPoint</Application>
  <PresentationFormat>On-screen Show (16:9)</PresentationFormat>
  <Paragraphs>807</Paragraphs>
  <Slides>85</Slides>
  <Notes>51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102</cp:revision>
  <dcterms:modified xsi:type="dcterms:W3CDTF">2023-09-26T02:24:27Z</dcterms:modified>
</cp:coreProperties>
</file>